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custDataLst>
    <p:tags r:id="rId4"/>
  </p:custData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E3CD"/>
          </a:solidFill>
        </a:fill>
      </a:tcStyle>
    </a:wholeTbl>
    <a:band2H>
      <a:tcTxStyle/>
      <a:tcStyle>
        <a:tcBdr/>
        <a:fill>
          <a:solidFill>
            <a:srgbClr val="E6F2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2CA"/>
          </a:solidFill>
        </a:fill>
      </a:tcStyle>
    </a:wholeTbl>
    <a:band2H>
      <a:tcTxStyle/>
      <a:tcStyle>
        <a:tcBdr/>
        <a:fill>
          <a:solidFill>
            <a:srgbClr val="FFF9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tags" Target="tags/tag1.xml"/></Relationships>
</file>

<file path=ppt/media/image1.jpeg>
</file>

<file path=ppt/media/image10.tiff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tiff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等线"/>
      </a:defRPr>
    </a:lvl1pPr>
    <a:lvl2pPr indent="228600" latinLnBrk="0">
      <a:defRPr sz="1200">
        <a:latin typeface="+mn-lt"/>
        <a:ea typeface="+mn-ea"/>
        <a:cs typeface="+mn-cs"/>
        <a:sym typeface="等线"/>
      </a:defRPr>
    </a:lvl2pPr>
    <a:lvl3pPr indent="457200" latinLnBrk="0">
      <a:defRPr sz="1200">
        <a:latin typeface="+mn-lt"/>
        <a:ea typeface="+mn-ea"/>
        <a:cs typeface="+mn-cs"/>
        <a:sym typeface="等线"/>
      </a:defRPr>
    </a:lvl3pPr>
    <a:lvl4pPr indent="685800" latinLnBrk="0">
      <a:defRPr sz="1200">
        <a:latin typeface="+mn-lt"/>
        <a:ea typeface="+mn-ea"/>
        <a:cs typeface="+mn-cs"/>
        <a:sym typeface="等线"/>
      </a:defRPr>
    </a:lvl4pPr>
    <a:lvl5pPr indent="914400" latinLnBrk="0">
      <a:defRPr sz="1200">
        <a:latin typeface="+mn-lt"/>
        <a:ea typeface="+mn-ea"/>
        <a:cs typeface="+mn-cs"/>
        <a:sym typeface="等线"/>
      </a:defRPr>
    </a:lvl5pPr>
    <a:lvl6pPr indent="1143000" latinLnBrk="0">
      <a:defRPr sz="1200">
        <a:latin typeface="+mn-lt"/>
        <a:ea typeface="+mn-ea"/>
        <a:cs typeface="+mn-cs"/>
        <a:sym typeface="等线"/>
      </a:defRPr>
    </a:lvl6pPr>
    <a:lvl7pPr indent="1371600" latinLnBrk="0">
      <a:defRPr sz="1200">
        <a:latin typeface="+mn-lt"/>
        <a:ea typeface="+mn-ea"/>
        <a:cs typeface="+mn-cs"/>
        <a:sym typeface="等线"/>
      </a:defRPr>
    </a:lvl7pPr>
    <a:lvl8pPr indent="1600200" latinLnBrk="0">
      <a:defRPr sz="1200">
        <a:latin typeface="+mn-lt"/>
        <a:ea typeface="+mn-ea"/>
        <a:cs typeface="+mn-cs"/>
        <a:sym typeface="等线"/>
      </a:defRPr>
    </a:lvl8pPr>
    <a:lvl9pPr indent="1828800" latinLnBrk="0">
      <a:defRPr sz="1200">
        <a:latin typeface="+mn-lt"/>
        <a:ea typeface="+mn-ea"/>
        <a:cs typeface="+mn-cs"/>
        <a:sym typeface="等线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461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jpeg"/><Relationship Id="rId7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2.png"/><Relationship Id="rId10" Type="http://schemas.openxmlformats.org/officeDocument/2006/relationships/image" Target="../media/image10.tiff"/><Relationship Id="rId4" Type="http://schemas.openxmlformats.org/officeDocument/2006/relationships/image" Target="../media/image5.jpeg"/><Relationship Id="rId9" Type="http://schemas.openxmlformats.org/officeDocument/2006/relationships/image" Target="../media/image9.tif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仅标题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48e9bcc4b1d7297f4d0319f25b09332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6413"/>
            <a:ext cx="26984108" cy="8432536"/>
          </a:xfrm>
          <a:prstGeom prst="rect">
            <a:avLst/>
          </a:prstGeom>
          <a:ln w="12700">
            <a:miter lim="400000"/>
          </a:ln>
        </p:spPr>
      </p:pic>
      <p:pic>
        <p:nvPicPr>
          <p:cNvPr id="33" name="6794feb3bd777d81369d1e625a345616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1285922" y="4929693"/>
            <a:ext cx="36356464" cy="11361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34" name="a389b1610823d7e06cb5594c70a184d2.jpg"/>
          <p:cNvPicPr>
            <a:picLocks noChangeAspect="1"/>
          </p:cNvPicPr>
          <p:nvPr/>
        </p:nvPicPr>
        <p:blipFill>
          <a:blip r:embed="rId4">
            <a:extLst/>
          </a:blip>
          <a:srcRect t="68912" b="27808"/>
          <a:stretch>
            <a:fillRect/>
          </a:stretch>
        </p:blipFill>
        <p:spPr>
          <a:xfrm>
            <a:off x="-5529915" y="4640929"/>
            <a:ext cx="21945600" cy="337332"/>
          </a:xfrm>
          <a:prstGeom prst="rect">
            <a:avLst/>
          </a:prstGeom>
          <a:ln w="12700">
            <a:miter lim="400000"/>
          </a:ln>
        </p:spPr>
      </p:pic>
      <p:pic>
        <p:nvPicPr>
          <p:cNvPr id="35" name="211d00f5e3eeda58f4e0dad2feea4600.png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07" b="59061"/>
          <a:stretch>
            <a:fillRect/>
          </a:stretch>
        </p:blipFill>
        <p:spPr>
          <a:xfrm>
            <a:off x="-456350" y="-248268"/>
            <a:ext cx="5411380" cy="175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6" name="211d00f5e3eeda58f4e0dad2feea4600.png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07" b="59061"/>
          <a:stretch>
            <a:fillRect/>
          </a:stretch>
        </p:blipFill>
        <p:spPr>
          <a:xfrm flipH="1">
            <a:off x="7228076" y="-248268"/>
            <a:ext cx="5411380" cy="1755001"/>
          </a:xfrm>
          <a:prstGeom prst="rect">
            <a:avLst/>
          </a:prstGeom>
          <a:ln w="12700">
            <a:miter lim="400000"/>
          </a:ln>
        </p:spPr>
      </p:pic>
      <p:sp>
        <p:nvSpPr>
          <p:cNvPr id="37" name="Shape 3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仅标题 0 拷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9"/>
          <p:cNvGrpSpPr/>
          <p:nvPr/>
        </p:nvGrpSpPr>
        <p:grpSpPr>
          <a:xfrm>
            <a:off x="-11285922" y="-248268"/>
            <a:ext cx="44441089" cy="17707757"/>
            <a:chOff x="0" y="0"/>
            <a:chExt cx="44441088" cy="17707755"/>
          </a:xfrm>
        </p:grpSpPr>
        <p:pic>
          <p:nvPicPr>
            <p:cNvPr id="44" name="48e9bcc4b1d7297f4d0319f25b09332e.jpg"/>
            <p:cNvPicPr>
              <a:picLocks noChangeAspect="1"/>
            </p:cNvPicPr>
            <p:nvPr/>
          </p:nvPicPr>
          <p:blipFill>
            <a:blip r:embed="rId2">
              <a:extLst/>
            </a:blip>
            <a:srcRect/>
            <a:stretch>
              <a:fillRect/>
            </a:stretch>
          </p:blipFill>
          <p:spPr>
            <a:xfrm>
              <a:off x="11285921" y="221854"/>
              <a:ext cx="33155168" cy="1036099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5" name="6794feb3bd777d81369d1e625a345616.jp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6346360"/>
              <a:ext cx="36356464" cy="1136139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6" name="a389b1610823d7e06cb5594c70a184d2.jpg"/>
            <p:cNvPicPr>
              <a:picLocks noChangeAspect="1"/>
            </p:cNvPicPr>
            <p:nvPr/>
          </p:nvPicPr>
          <p:blipFill>
            <a:blip r:embed="rId4">
              <a:extLst/>
            </a:blip>
            <a:srcRect t="68912" b="27808"/>
            <a:stretch>
              <a:fillRect/>
            </a:stretch>
          </p:blipFill>
          <p:spPr>
            <a:xfrm>
              <a:off x="5756007" y="6057596"/>
              <a:ext cx="21945600" cy="33733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7" name="211d00f5e3eeda58f4e0dad2feea4600.png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8507" b="59061"/>
            <a:stretch>
              <a:fillRect/>
            </a:stretch>
          </p:blipFill>
          <p:spPr>
            <a:xfrm>
              <a:off x="10829573" y="0"/>
              <a:ext cx="5411380" cy="1755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8" name="211d00f5e3eeda58f4e0dad2feea4600.png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8507" b="59061"/>
            <a:stretch>
              <a:fillRect/>
            </a:stretch>
          </p:blipFill>
          <p:spPr>
            <a:xfrm flipH="1">
              <a:off x="18513998" y="0"/>
              <a:ext cx="5411380" cy="1755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50" name="7df663992fa5ee76266a0c83b0f7e766.png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4616" y="6110029"/>
            <a:ext cx="1831561" cy="854486"/>
          </a:xfrm>
          <a:prstGeom prst="rect">
            <a:avLst/>
          </a:prstGeom>
          <a:ln w="12700">
            <a:miter lim="400000"/>
          </a:ln>
        </p:spPr>
      </p:pic>
      <p:pic>
        <p:nvPicPr>
          <p:cNvPr id="51" name="12ab9b5e79dee5619a3be4530b54b39a.png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2090" y="6223149"/>
            <a:ext cx="592685" cy="628246"/>
          </a:xfrm>
          <a:prstGeom prst="rect">
            <a:avLst/>
          </a:prstGeom>
          <a:ln w="12700">
            <a:miter lim="400000"/>
          </a:ln>
        </p:spPr>
      </p:pic>
      <p:pic>
        <p:nvPicPr>
          <p:cNvPr id="52" name="a3e19e4dd05d36273285ff7477463b09.png"/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57699" y="5971123"/>
            <a:ext cx="1081498" cy="1081498"/>
          </a:xfrm>
          <a:prstGeom prst="rect">
            <a:avLst/>
          </a:prstGeom>
          <a:ln w="12700">
            <a:miter lim="400000"/>
          </a:ln>
        </p:spPr>
      </p:pic>
      <p:pic>
        <p:nvPicPr>
          <p:cNvPr id="53" name="pasted-image.tiff"/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4739" t="9147" r="32590" b="13211"/>
          <a:stretch>
            <a:fillRect/>
          </a:stretch>
        </p:blipFill>
        <p:spPr>
          <a:xfrm>
            <a:off x="7029715" y="6223119"/>
            <a:ext cx="352505" cy="6283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0" h="21458" extrusionOk="0">
                <a:moveTo>
                  <a:pt x="20293" y="0"/>
                </a:moveTo>
                <a:cubicBezTo>
                  <a:pt x="19845" y="0"/>
                  <a:pt x="19193" y="169"/>
                  <a:pt x="18223" y="502"/>
                </a:cubicBezTo>
                <a:lnTo>
                  <a:pt x="16418" y="1125"/>
                </a:lnTo>
                <a:lnTo>
                  <a:pt x="15792" y="678"/>
                </a:lnTo>
                <a:lnTo>
                  <a:pt x="15166" y="244"/>
                </a:lnTo>
                <a:lnTo>
                  <a:pt x="14396" y="570"/>
                </a:lnTo>
                <a:lnTo>
                  <a:pt x="13601" y="895"/>
                </a:lnTo>
                <a:lnTo>
                  <a:pt x="13168" y="515"/>
                </a:lnTo>
                <a:cubicBezTo>
                  <a:pt x="12607" y="33"/>
                  <a:pt x="12193" y="223"/>
                  <a:pt x="12109" y="1003"/>
                </a:cubicBezTo>
                <a:cubicBezTo>
                  <a:pt x="12056" y="1498"/>
                  <a:pt x="11927" y="1587"/>
                  <a:pt x="11098" y="1749"/>
                </a:cubicBezTo>
                <a:cubicBezTo>
                  <a:pt x="9979" y="1967"/>
                  <a:pt x="9836" y="1900"/>
                  <a:pt x="10039" y="1329"/>
                </a:cubicBezTo>
                <a:cubicBezTo>
                  <a:pt x="10145" y="1031"/>
                  <a:pt x="10040" y="806"/>
                  <a:pt x="9726" y="610"/>
                </a:cubicBezTo>
                <a:cubicBezTo>
                  <a:pt x="9474" y="453"/>
                  <a:pt x="9335" y="275"/>
                  <a:pt x="9413" y="204"/>
                </a:cubicBezTo>
                <a:cubicBezTo>
                  <a:pt x="9563" y="67"/>
                  <a:pt x="6645" y="215"/>
                  <a:pt x="6212" y="366"/>
                </a:cubicBezTo>
                <a:cubicBezTo>
                  <a:pt x="6076" y="414"/>
                  <a:pt x="6010" y="638"/>
                  <a:pt x="6067" y="868"/>
                </a:cubicBezTo>
                <a:cubicBezTo>
                  <a:pt x="6126" y="1103"/>
                  <a:pt x="5988" y="1418"/>
                  <a:pt x="5754" y="1586"/>
                </a:cubicBezTo>
                <a:cubicBezTo>
                  <a:pt x="5357" y="1873"/>
                  <a:pt x="5341" y="1873"/>
                  <a:pt x="4984" y="1613"/>
                </a:cubicBezTo>
                <a:cubicBezTo>
                  <a:pt x="4478" y="1246"/>
                  <a:pt x="4231" y="1485"/>
                  <a:pt x="3997" y="2603"/>
                </a:cubicBezTo>
                <a:cubicBezTo>
                  <a:pt x="3888" y="3127"/>
                  <a:pt x="3586" y="3662"/>
                  <a:pt x="3251" y="3917"/>
                </a:cubicBezTo>
                <a:cubicBezTo>
                  <a:pt x="2942" y="4153"/>
                  <a:pt x="2617" y="4549"/>
                  <a:pt x="2529" y="4798"/>
                </a:cubicBezTo>
                <a:cubicBezTo>
                  <a:pt x="2338" y="5337"/>
                  <a:pt x="2012" y="5477"/>
                  <a:pt x="1518" y="5246"/>
                </a:cubicBezTo>
                <a:cubicBezTo>
                  <a:pt x="1228" y="5110"/>
                  <a:pt x="1124" y="5177"/>
                  <a:pt x="964" y="5571"/>
                </a:cubicBezTo>
                <a:cubicBezTo>
                  <a:pt x="854" y="5842"/>
                  <a:pt x="769" y="6251"/>
                  <a:pt x="796" y="6479"/>
                </a:cubicBezTo>
                <a:cubicBezTo>
                  <a:pt x="822" y="6707"/>
                  <a:pt x="729" y="7309"/>
                  <a:pt x="579" y="7821"/>
                </a:cubicBezTo>
                <a:cubicBezTo>
                  <a:pt x="349" y="8609"/>
                  <a:pt x="385" y="8829"/>
                  <a:pt x="772" y="9285"/>
                </a:cubicBezTo>
                <a:cubicBezTo>
                  <a:pt x="1247" y="9845"/>
                  <a:pt x="2375" y="10315"/>
                  <a:pt x="3251" y="10315"/>
                </a:cubicBezTo>
                <a:cubicBezTo>
                  <a:pt x="3713" y="10315"/>
                  <a:pt x="3785" y="10250"/>
                  <a:pt x="3732" y="9908"/>
                </a:cubicBezTo>
                <a:cubicBezTo>
                  <a:pt x="3723" y="9847"/>
                  <a:pt x="3569" y="9818"/>
                  <a:pt x="3371" y="9840"/>
                </a:cubicBezTo>
                <a:cubicBezTo>
                  <a:pt x="2883" y="9896"/>
                  <a:pt x="2598" y="9609"/>
                  <a:pt x="2842" y="9298"/>
                </a:cubicBezTo>
                <a:cubicBezTo>
                  <a:pt x="3067" y="9011"/>
                  <a:pt x="3155" y="8892"/>
                  <a:pt x="3203" y="8688"/>
                </a:cubicBezTo>
                <a:cubicBezTo>
                  <a:pt x="3221" y="8610"/>
                  <a:pt x="3546" y="8349"/>
                  <a:pt x="3925" y="8119"/>
                </a:cubicBezTo>
                <a:cubicBezTo>
                  <a:pt x="4304" y="7889"/>
                  <a:pt x="4825" y="7544"/>
                  <a:pt x="5080" y="7347"/>
                </a:cubicBezTo>
                <a:cubicBezTo>
                  <a:pt x="5770" y="6813"/>
                  <a:pt x="6260" y="7068"/>
                  <a:pt x="5706" y="7672"/>
                </a:cubicBezTo>
                <a:cubicBezTo>
                  <a:pt x="5466" y="7934"/>
                  <a:pt x="5169" y="8561"/>
                  <a:pt x="5056" y="9054"/>
                </a:cubicBezTo>
                <a:cubicBezTo>
                  <a:pt x="4943" y="9547"/>
                  <a:pt x="4774" y="10135"/>
                  <a:pt x="4671" y="10369"/>
                </a:cubicBezTo>
                <a:cubicBezTo>
                  <a:pt x="4515" y="10726"/>
                  <a:pt x="4609" y="10852"/>
                  <a:pt x="5249" y="11142"/>
                </a:cubicBezTo>
                <a:cubicBezTo>
                  <a:pt x="5938" y="11454"/>
                  <a:pt x="5974" y="11506"/>
                  <a:pt x="5538" y="11602"/>
                </a:cubicBezTo>
                <a:cubicBezTo>
                  <a:pt x="5207" y="11675"/>
                  <a:pt x="4658" y="11557"/>
                  <a:pt x="3853" y="11237"/>
                </a:cubicBezTo>
                <a:cubicBezTo>
                  <a:pt x="2920" y="10866"/>
                  <a:pt x="2646" y="10807"/>
                  <a:pt x="2529" y="10979"/>
                </a:cubicBezTo>
                <a:cubicBezTo>
                  <a:pt x="2448" y="11099"/>
                  <a:pt x="2586" y="11348"/>
                  <a:pt x="2818" y="11535"/>
                </a:cubicBezTo>
                <a:cubicBezTo>
                  <a:pt x="3049" y="11721"/>
                  <a:pt x="3227" y="12164"/>
                  <a:pt x="3227" y="12511"/>
                </a:cubicBezTo>
                <a:cubicBezTo>
                  <a:pt x="3227" y="12857"/>
                  <a:pt x="3346" y="13178"/>
                  <a:pt x="3492" y="13229"/>
                </a:cubicBezTo>
                <a:cubicBezTo>
                  <a:pt x="3637" y="13280"/>
                  <a:pt x="3756" y="13486"/>
                  <a:pt x="3756" y="13690"/>
                </a:cubicBezTo>
                <a:cubicBezTo>
                  <a:pt x="3756" y="13894"/>
                  <a:pt x="3995" y="14330"/>
                  <a:pt x="4286" y="14652"/>
                </a:cubicBezTo>
                <a:cubicBezTo>
                  <a:pt x="4577" y="14974"/>
                  <a:pt x="4816" y="15334"/>
                  <a:pt x="4816" y="15452"/>
                </a:cubicBezTo>
                <a:cubicBezTo>
                  <a:pt x="4816" y="15569"/>
                  <a:pt x="5008" y="15703"/>
                  <a:pt x="5225" y="15750"/>
                </a:cubicBezTo>
                <a:cubicBezTo>
                  <a:pt x="5559" y="15822"/>
                  <a:pt x="5525" y="15912"/>
                  <a:pt x="5056" y="16360"/>
                </a:cubicBezTo>
                <a:cubicBezTo>
                  <a:pt x="4752" y="16650"/>
                  <a:pt x="4421" y="16888"/>
                  <a:pt x="4334" y="16888"/>
                </a:cubicBezTo>
                <a:cubicBezTo>
                  <a:pt x="4247" y="16888"/>
                  <a:pt x="3851" y="16716"/>
                  <a:pt x="3444" y="16495"/>
                </a:cubicBezTo>
                <a:lnTo>
                  <a:pt x="2697" y="16089"/>
                </a:lnTo>
                <a:lnTo>
                  <a:pt x="2047" y="16441"/>
                </a:lnTo>
                <a:lnTo>
                  <a:pt x="1373" y="16794"/>
                </a:lnTo>
                <a:lnTo>
                  <a:pt x="2168" y="17268"/>
                </a:lnTo>
                <a:cubicBezTo>
                  <a:pt x="2917" y="17704"/>
                  <a:pt x="3191" y="18210"/>
                  <a:pt x="2794" y="18434"/>
                </a:cubicBezTo>
                <a:cubicBezTo>
                  <a:pt x="2698" y="18488"/>
                  <a:pt x="2468" y="18464"/>
                  <a:pt x="2288" y="18379"/>
                </a:cubicBezTo>
                <a:cubicBezTo>
                  <a:pt x="2059" y="18272"/>
                  <a:pt x="1688" y="18299"/>
                  <a:pt x="1036" y="18474"/>
                </a:cubicBezTo>
                <a:cubicBezTo>
                  <a:pt x="178" y="18705"/>
                  <a:pt x="113" y="18759"/>
                  <a:pt x="387" y="19098"/>
                </a:cubicBezTo>
                <a:cubicBezTo>
                  <a:pt x="637" y="19408"/>
                  <a:pt x="608" y="19496"/>
                  <a:pt x="170" y="19681"/>
                </a:cubicBezTo>
                <a:cubicBezTo>
                  <a:pt x="55" y="19729"/>
                  <a:pt x="-10" y="19776"/>
                  <a:pt x="1" y="19803"/>
                </a:cubicBezTo>
                <a:cubicBezTo>
                  <a:pt x="36" y="19884"/>
                  <a:pt x="781" y="19872"/>
                  <a:pt x="3010" y="19803"/>
                </a:cubicBezTo>
                <a:cubicBezTo>
                  <a:pt x="4852" y="19745"/>
                  <a:pt x="6467" y="19736"/>
                  <a:pt x="6621" y="19789"/>
                </a:cubicBezTo>
                <a:cubicBezTo>
                  <a:pt x="6810" y="19855"/>
                  <a:pt x="6782" y="20052"/>
                  <a:pt x="6525" y="20399"/>
                </a:cubicBezTo>
                <a:cubicBezTo>
                  <a:pt x="6054" y="21034"/>
                  <a:pt x="6236" y="21345"/>
                  <a:pt x="7150" y="21429"/>
                </a:cubicBezTo>
                <a:cubicBezTo>
                  <a:pt x="9002" y="21600"/>
                  <a:pt x="16885" y="20973"/>
                  <a:pt x="17742" y="20589"/>
                </a:cubicBezTo>
                <a:cubicBezTo>
                  <a:pt x="18203" y="20382"/>
                  <a:pt x="18167" y="19735"/>
                  <a:pt x="17694" y="19735"/>
                </a:cubicBezTo>
                <a:cubicBezTo>
                  <a:pt x="16987" y="19735"/>
                  <a:pt x="16982" y="19444"/>
                  <a:pt x="17694" y="19233"/>
                </a:cubicBezTo>
                <a:lnTo>
                  <a:pt x="18416" y="19030"/>
                </a:lnTo>
                <a:lnTo>
                  <a:pt x="17453" y="18434"/>
                </a:lnTo>
                <a:cubicBezTo>
                  <a:pt x="16920" y="18101"/>
                  <a:pt x="16468" y="17668"/>
                  <a:pt x="16466" y="17471"/>
                </a:cubicBezTo>
                <a:cubicBezTo>
                  <a:pt x="16459" y="16776"/>
                  <a:pt x="16163" y="16441"/>
                  <a:pt x="15551" y="16441"/>
                </a:cubicBezTo>
                <a:cubicBezTo>
                  <a:pt x="14833" y="16441"/>
                  <a:pt x="13906" y="15931"/>
                  <a:pt x="14348" y="15777"/>
                </a:cubicBezTo>
                <a:cubicBezTo>
                  <a:pt x="14511" y="15720"/>
                  <a:pt x="14928" y="15322"/>
                  <a:pt x="15262" y="14896"/>
                </a:cubicBezTo>
                <a:cubicBezTo>
                  <a:pt x="15728" y="14303"/>
                  <a:pt x="15841" y="13969"/>
                  <a:pt x="15720" y="13459"/>
                </a:cubicBezTo>
                <a:cubicBezTo>
                  <a:pt x="15578" y="12864"/>
                  <a:pt x="15416" y="12737"/>
                  <a:pt x="14251" y="12307"/>
                </a:cubicBezTo>
                <a:cubicBezTo>
                  <a:pt x="13535" y="12043"/>
                  <a:pt x="12748" y="11718"/>
                  <a:pt x="12518" y="11589"/>
                </a:cubicBezTo>
                <a:cubicBezTo>
                  <a:pt x="12138" y="11375"/>
                  <a:pt x="12170" y="11343"/>
                  <a:pt x="12711" y="11264"/>
                </a:cubicBezTo>
                <a:cubicBezTo>
                  <a:pt x="13038" y="11215"/>
                  <a:pt x="13289" y="11104"/>
                  <a:pt x="13289" y="11006"/>
                </a:cubicBezTo>
                <a:cubicBezTo>
                  <a:pt x="13289" y="10643"/>
                  <a:pt x="14368" y="9581"/>
                  <a:pt x="14901" y="9420"/>
                </a:cubicBezTo>
                <a:cubicBezTo>
                  <a:pt x="15204" y="9329"/>
                  <a:pt x="15412" y="9220"/>
                  <a:pt x="15335" y="9176"/>
                </a:cubicBezTo>
                <a:cubicBezTo>
                  <a:pt x="15180" y="9089"/>
                  <a:pt x="16609" y="7559"/>
                  <a:pt x="17236" y="7143"/>
                </a:cubicBezTo>
                <a:cubicBezTo>
                  <a:pt x="17538" y="6943"/>
                  <a:pt x="17703" y="6918"/>
                  <a:pt x="17982" y="7048"/>
                </a:cubicBezTo>
                <a:cubicBezTo>
                  <a:pt x="18549" y="7313"/>
                  <a:pt x="18744" y="7075"/>
                  <a:pt x="18223" y="6750"/>
                </a:cubicBezTo>
                <a:cubicBezTo>
                  <a:pt x="17332" y="6195"/>
                  <a:pt x="18257" y="5952"/>
                  <a:pt x="19691" y="6371"/>
                </a:cubicBezTo>
                <a:cubicBezTo>
                  <a:pt x="20990" y="6749"/>
                  <a:pt x="20874" y="6497"/>
                  <a:pt x="19547" y="6059"/>
                </a:cubicBezTo>
                <a:cubicBezTo>
                  <a:pt x="18220" y="5621"/>
                  <a:pt x="18111" y="5457"/>
                  <a:pt x="18753" y="4758"/>
                </a:cubicBezTo>
                <a:cubicBezTo>
                  <a:pt x="19054" y="4429"/>
                  <a:pt x="19147" y="4080"/>
                  <a:pt x="19042" y="3579"/>
                </a:cubicBezTo>
                <a:lnTo>
                  <a:pt x="18897" y="2860"/>
                </a:lnTo>
                <a:lnTo>
                  <a:pt x="20197" y="2332"/>
                </a:lnTo>
                <a:cubicBezTo>
                  <a:pt x="21590" y="1767"/>
                  <a:pt x="21558" y="1824"/>
                  <a:pt x="21088" y="502"/>
                </a:cubicBezTo>
                <a:cubicBezTo>
                  <a:pt x="20969" y="168"/>
                  <a:pt x="20741" y="1"/>
                  <a:pt x="20293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54" name="pasted-image.tiff"/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777" t="30147" r="5853" b="22206"/>
          <a:stretch>
            <a:fillRect/>
          </a:stretch>
        </p:blipFill>
        <p:spPr>
          <a:xfrm>
            <a:off x="4146695" y="6238797"/>
            <a:ext cx="1620486" cy="8543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7" h="21482" extrusionOk="0">
                <a:moveTo>
                  <a:pt x="14963" y="9"/>
                </a:moveTo>
                <a:cubicBezTo>
                  <a:pt x="14904" y="-27"/>
                  <a:pt x="14830" y="47"/>
                  <a:pt x="14730" y="229"/>
                </a:cubicBezTo>
                <a:cubicBezTo>
                  <a:pt x="14545" y="563"/>
                  <a:pt x="14514" y="576"/>
                  <a:pt x="14053" y="448"/>
                </a:cubicBezTo>
                <a:cubicBezTo>
                  <a:pt x="13272" y="231"/>
                  <a:pt x="11101" y="430"/>
                  <a:pt x="10109" y="807"/>
                </a:cubicBezTo>
                <a:cubicBezTo>
                  <a:pt x="8857" y="1284"/>
                  <a:pt x="8466" y="1628"/>
                  <a:pt x="7270" y="3292"/>
                </a:cubicBezTo>
                <a:cubicBezTo>
                  <a:pt x="6825" y="3911"/>
                  <a:pt x="6745" y="3974"/>
                  <a:pt x="6509" y="3891"/>
                </a:cubicBezTo>
                <a:cubicBezTo>
                  <a:pt x="6248" y="3798"/>
                  <a:pt x="6244" y="3799"/>
                  <a:pt x="6244" y="4270"/>
                </a:cubicBezTo>
                <a:cubicBezTo>
                  <a:pt x="6244" y="4968"/>
                  <a:pt x="5803" y="5574"/>
                  <a:pt x="5139" y="5787"/>
                </a:cubicBezTo>
                <a:cubicBezTo>
                  <a:pt x="3563" y="6293"/>
                  <a:pt x="1683" y="7570"/>
                  <a:pt x="883" y="8681"/>
                </a:cubicBezTo>
                <a:cubicBezTo>
                  <a:pt x="281" y="9518"/>
                  <a:pt x="118" y="10139"/>
                  <a:pt x="80" y="11764"/>
                </a:cubicBezTo>
                <a:cubicBezTo>
                  <a:pt x="63" y="12459"/>
                  <a:pt x="85" y="13304"/>
                  <a:pt x="127" y="13650"/>
                </a:cubicBezTo>
                <a:cubicBezTo>
                  <a:pt x="191" y="14175"/>
                  <a:pt x="186" y="14327"/>
                  <a:pt x="85" y="14538"/>
                </a:cubicBezTo>
                <a:cubicBezTo>
                  <a:pt x="32" y="14649"/>
                  <a:pt x="4" y="14728"/>
                  <a:pt x="0" y="14838"/>
                </a:cubicBezTo>
                <a:cubicBezTo>
                  <a:pt x="-3" y="14947"/>
                  <a:pt x="16" y="15089"/>
                  <a:pt x="58" y="15317"/>
                </a:cubicBezTo>
                <a:cubicBezTo>
                  <a:pt x="184" y="15986"/>
                  <a:pt x="257" y="16146"/>
                  <a:pt x="540" y="16404"/>
                </a:cubicBezTo>
                <a:cubicBezTo>
                  <a:pt x="667" y="16521"/>
                  <a:pt x="934" y="16840"/>
                  <a:pt x="1132" y="17113"/>
                </a:cubicBezTo>
                <a:cubicBezTo>
                  <a:pt x="1516" y="17645"/>
                  <a:pt x="1519" y="17892"/>
                  <a:pt x="1142" y="18071"/>
                </a:cubicBezTo>
                <a:cubicBezTo>
                  <a:pt x="925" y="18174"/>
                  <a:pt x="906" y="18493"/>
                  <a:pt x="1089" y="19019"/>
                </a:cubicBezTo>
                <a:cubicBezTo>
                  <a:pt x="1326" y="19696"/>
                  <a:pt x="1811" y="20270"/>
                  <a:pt x="2438" y="20615"/>
                </a:cubicBezTo>
                <a:cubicBezTo>
                  <a:pt x="2751" y="20788"/>
                  <a:pt x="4434" y="21293"/>
                  <a:pt x="5160" y="21434"/>
                </a:cubicBezTo>
                <a:cubicBezTo>
                  <a:pt x="5881" y="21573"/>
                  <a:pt x="7562" y="21397"/>
                  <a:pt x="8216" y="21114"/>
                </a:cubicBezTo>
                <a:cubicBezTo>
                  <a:pt x="9184" y="20697"/>
                  <a:pt x="10728" y="19729"/>
                  <a:pt x="12197" y="18610"/>
                </a:cubicBezTo>
                <a:cubicBezTo>
                  <a:pt x="16001" y="15713"/>
                  <a:pt x="17624" y="14565"/>
                  <a:pt x="18325" y="14289"/>
                </a:cubicBezTo>
                <a:cubicBezTo>
                  <a:pt x="19188" y="13949"/>
                  <a:pt x="20266" y="13094"/>
                  <a:pt x="20276" y="12742"/>
                </a:cubicBezTo>
                <a:cubicBezTo>
                  <a:pt x="20278" y="12665"/>
                  <a:pt x="20367" y="12259"/>
                  <a:pt x="20477" y="11834"/>
                </a:cubicBezTo>
                <a:cubicBezTo>
                  <a:pt x="20587" y="11409"/>
                  <a:pt x="20677" y="10943"/>
                  <a:pt x="20678" y="10796"/>
                </a:cubicBezTo>
                <a:cubicBezTo>
                  <a:pt x="20678" y="10650"/>
                  <a:pt x="20789" y="10265"/>
                  <a:pt x="20926" y="9948"/>
                </a:cubicBezTo>
                <a:cubicBezTo>
                  <a:pt x="21414" y="8823"/>
                  <a:pt x="21577" y="7816"/>
                  <a:pt x="21587" y="5847"/>
                </a:cubicBezTo>
                <a:cubicBezTo>
                  <a:pt x="21597" y="4045"/>
                  <a:pt x="21267" y="2572"/>
                  <a:pt x="20789" y="2284"/>
                </a:cubicBezTo>
                <a:cubicBezTo>
                  <a:pt x="20394" y="2046"/>
                  <a:pt x="19358" y="1728"/>
                  <a:pt x="18500" y="1576"/>
                </a:cubicBezTo>
                <a:cubicBezTo>
                  <a:pt x="18040" y="1494"/>
                  <a:pt x="17534" y="1357"/>
                  <a:pt x="17373" y="1276"/>
                </a:cubicBezTo>
                <a:cubicBezTo>
                  <a:pt x="17213" y="1195"/>
                  <a:pt x="16811" y="1070"/>
                  <a:pt x="16480" y="997"/>
                </a:cubicBezTo>
                <a:cubicBezTo>
                  <a:pt x="15195" y="712"/>
                  <a:pt x="15159" y="698"/>
                  <a:pt x="15116" y="468"/>
                </a:cubicBezTo>
                <a:cubicBezTo>
                  <a:pt x="15064" y="192"/>
                  <a:pt x="15021" y="45"/>
                  <a:pt x="14963" y="9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55" name="82506ffa9a4f17defa7abfead994d7de.png"/>
          <p:cNvPicPr>
            <a:picLocks noChangeAspect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3992" b="13992"/>
          <a:stretch>
            <a:fillRect/>
          </a:stretch>
        </p:blipFill>
        <p:spPr>
          <a:xfrm>
            <a:off x="1293821" y="6171750"/>
            <a:ext cx="641782" cy="680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56" name="7df663992fa5ee76266a0c83b0f7e766.png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85264" y="6110029"/>
            <a:ext cx="1831561" cy="854486"/>
          </a:xfrm>
          <a:prstGeom prst="rect">
            <a:avLst/>
          </a:prstGeom>
          <a:ln w="12700">
            <a:miter lim="400000"/>
          </a:ln>
        </p:spPr>
      </p:pic>
      <p:pic>
        <p:nvPicPr>
          <p:cNvPr id="57" name="12ab9b5e79dee5619a3be4530b54b39a.png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72738" y="6223149"/>
            <a:ext cx="592685" cy="628246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82506ffa9a4f17defa7abfead994d7de.png"/>
          <p:cNvPicPr>
            <a:picLocks noChangeAspect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3992" b="13992"/>
          <a:stretch>
            <a:fillRect/>
          </a:stretch>
        </p:blipFill>
        <p:spPr>
          <a:xfrm>
            <a:off x="8354469" y="6171750"/>
            <a:ext cx="641782" cy="680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59" name="a3e19e4dd05d36273285ff7477463b09.png"/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16391" y="5996523"/>
            <a:ext cx="1081498" cy="1081498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Shape 6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-41020" y="-27549"/>
            <a:ext cx="12274040" cy="6913098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3" name="211d00f5e3eeda58f4e0dad2feea4600.png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07" b="59061"/>
          <a:stretch>
            <a:fillRect/>
          </a:stretch>
        </p:blipFill>
        <p:spPr>
          <a:xfrm>
            <a:off x="-456350" y="-248268"/>
            <a:ext cx="5411380" cy="175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211d00f5e3eeda58f4e0dad2feea4600.png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07" b="59061"/>
          <a:stretch>
            <a:fillRect/>
          </a:stretch>
        </p:blipFill>
        <p:spPr>
          <a:xfrm flipH="1">
            <a:off x="7228076" y="-248268"/>
            <a:ext cx="5411380" cy="175500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r>
              <a:t>标题文本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" name="Shape 7"/>
          <p:cNvSpPr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</p:sldLayoutIdLst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media1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0" y="0"/>
            <a:ext cx="571500" cy="571500"/>
          </a:xfrm>
          <a:prstGeom prst="rect">
            <a:avLst/>
          </a:prstGeom>
        </p:spPr>
      </p:pic>
      <p:pic>
        <p:nvPicPr>
          <p:cNvPr id="70" name="bf6dc513c7bcab177a8e2d2ac4851726.png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44748"/>
          <a:stretch>
            <a:fillRect/>
          </a:stretch>
        </p:blipFill>
        <p:spPr>
          <a:xfrm>
            <a:off x="2564407" y="1169387"/>
            <a:ext cx="7317061" cy="3323637"/>
          </a:xfrm>
          <a:prstGeom prst="rect">
            <a:avLst/>
          </a:prstGeom>
          <a:ln w="12700">
            <a:miter lim="400000"/>
          </a:ln>
        </p:spPr>
      </p:pic>
      <p:pic>
        <p:nvPicPr>
          <p:cNvPr id="71" name="211d00f5e3eeda58f4e0dad2feea4600.png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07" b="59061"/>
          <a:stretch>
            <a:fillRect/>
          </a:stretch>
        </p:blipFill>
        <p:spPr>
          <a:xfrm>
            <a:off x="-456350" y="-248268"/>
            <a:ext cx="5411380" cy="175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72" name="211d00f5e3eeda58f4e0dad2feea4600.png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07" b="59061"/>
          <a:stretch>
            <a:fillRect/>
          </a:stretch>
        </p:blipFill>
        <p:spPr>
          <a:xfrm flipH="1">
            <a:off x="7228076" y="-248268"/>
            <a:ext cx="5411380" cy="1755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2" presetClass="entr" presetSubtype="1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8"/>
                </p:tgtEl>
              </p:cMediaNode>
            </p:audio>
          </p:childTnLst>
        </p:cTn>
      </p:par>
    </p:tnLst>
    <p:bldLst>
      <p:bldP spid="70" grpId="2" animBg="1" advAuto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www.33ppt.com"/>
</p:tagLst>
</file>

<file path=ppt/theme/theme1.xml><?xml version="1.0" encoding="utf-8"?>
<a:theme xmlns:a="http://schemas.openxmlformats.org/drawingml/2006/main" name="www.33ppt.com ">
  <a:themeElements>
    <a:clrScheme name="包图主题2">
      <a:dk1>
        <a:srgbClr val="000000"/>
      </a:dk1>
      <a:lt1>
        <a:srgbClr val="F2F2F2"/>
      </a:lt1>
      <a:dk2>
        <a:srgbClr val="A7A7A7"/>
      </a:dk2>
      <a:lt2>
        <a:srgbClr val="535353"/>
      </a:lt2>
      <a:accent1>
        <a:srgbClr val="02AF41"/>
      </a:accent1>
      <a:accent2>
        <a:srgbClr val="0074C9"/>
      </a:accent2>
      <a:accent3>
        <a:srgbClr val="FFDD00"/>
      </a:accent3>
      <a:accent4>
        <a:srgbClr val="5B2B82"/>
      </a:accent4>
      <a:accent5>
        <a:srgbClr val="DD128B"/>
      </a:accent5>
      <a:accent6>
        <a:srgbClr val="707070"/>
      </a:accent6>
      <a:hlink>
        <a:srgbClr val="0000FF"/>
      </a:hlink>
      <a:folHlink>
        <a:srgbClr val="FF00FF"/>
      </a:folHlink>
    </a:clrScheme>
    <a:fontScheme name="包图主题2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包图主题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包图主题2">
  <a:themeElements>
    <a:clrScheme name="包图主题2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2AF41"/>
      </a:accent1>
      <a:accent2>
        <a:srgbClr val="0074C9"/>
      </a:accent2>
      <a:accent3>
        <a:srgbClr val="FFDD00"/>
      </a:accent3>
      <a:accent4>
        <a:srgbClr val="5B2B82"/>
      </a:accent4>
      <a:accent5>
        <a:srgbClr val="DD128B"/>
      </a:accent5>
      <a:accent6>
        <a:srgbClr val="707070"/>
      </a:accent6>
      <a:hlink>
        <a:srgbClr val="0000FF"/>
      </a:hlink>
      <a:folHlink>
        <a:srgbClr val="FF00FF"/>
      </a:folHlink>
    </a:clrScheme>
    <a:fontScheme name="包图主题2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包图主题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宽屏</PresentationFormat>
  <Paragraphs>0</Paragraphs>
  <Slides>1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4" baseType="lpstr">
      <vt:lpstr>等线</vt:lpstr>
      <vt:lpstr>Arial</vt:lpstr>
      <vt:lpstr>www.33ppt.com 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www.33ppt.com</dc:title>
  <dc:creator>皓然科技</dc:creator>
  <cp:lastModifiedBy>裘 皓然</cp:lastModifiedBy>
  <cp:revision>3</cp:revision>
  <cp:lastPrinted>2019-02-10T14:21:30Z</cp:lastPrinted>
  <dcterms:modified xsi:type="dcterms:W3CDTF">2019-02-10T14:22:14Z</dcterms:modified>
  <cp:contentStatus>www.33ppt.com</cp:contentStatus>
</cp:coreProperties>
</file>